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3C55"/>
    <a:srgbClr val="5DB490"/>
    <a:srgbClr val="EA9922"/>
    <a:srgbClr val="A26C9E"/>
    <a:srgbClr val="60BD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2" d="100"/>
          <a:sy n="72" d="100"/>
        </p:scale>
        <p:origin x="1506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7989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467164"/>
            <a:ext cx="8229600" cy="925280"/>
          </a:xfrm>
          <a:solidFill>
            <a:srgbClr val="60BDE0"/>
          </a:solidFill>
        </p:spPr>
        <p:txBody>
          <a:bodyPr/>
          <a:lstStyle>
            <a:lvl1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rPr lang="en-US" dirty="0"/>
              <a:t>Tap to add headline</a:t>
            </a:r>
          </a:p>
        </p:txBody>
      </p:sp>
    </p:spTree>
    <p:extLst>
      <p:ext uri="{BB962C8B-B14F-4D97-AF65-F5344CB8AC3E}">
        <p14:creationId xmlns:p14="http://schemas.microsoft.com/office/powerpoint/2010/main" val="2949610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 - Sophi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1470617"/>
            <a:ext cx="8229600" cy="3757834"/>
          </a:xfrm>
        </p:spPr>
        <p:txBody>
          <a:bodyPr/>
          <a:lstStyle>
            <a:lvl1pPr>
              <a:defRPr sz="240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74394"/>
            <a:ext cx="8229600" cy="936925"/>
          </a:xfrm>
          <a:solidFill>
            <a:srgbClr val="60BDE0"/>
          </a:solidFill>
        </p:spPr>
        <p:txBody>
          <a:bodyPr/>
          <a:lstStyle>
            <a:lvl1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rPr lang="en-US" dirty="0"/>
              <a:t>Tap to add headline</a:t>
            </a:r>
          </a:p>
        </p:txBody>
      </p:sp>
    </p:spTree>
    <p:extLst>
      <p:ext uri="{BB962C8B-B14F-4D97-AF65-F5344CB8AC3E}">
        <p14:creationId xmlns:p14="http://schemas.microsoft.com/office/powerpoint/2010/main" val="29166796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Red Box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/>
          <p:cNvSpPr/>
          <p:nvPr userDrawn="1"/>
        </p:nvSpPr>
        <p:spPr>
          <a:xfrm>
            <a:off x="457200" y="1395414"/>
            <a:ext cx="8359387" cy="3614953"/>
          </a:xfrm>
          <a:prstGeom prst="roundRect">
            <a:avLst/>
          </a:prstGeom>
          <a:solidFill>
            <a:srgbClr val="D13C55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91106"/>
            <a:ext cx="8229600" cy="895146"/>
          </a:xfrm>
          <a:solidFill>
            <a:srgbClr val="60BDE0"/>
          </a:solidFill>
        </p:spPr>
        <p:txBody>
          <a:bodyPr/>
          <a:lstStyle>
            <a:lvl1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rPr lang="en-US" dirty="0"/>
              <a:t>Tap to add headline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847209" y="1679510"/>
            <a:ext cx="7433016" cy="31408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863622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Tex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82750"/>
            <a:ext cx="8229600" cy="861722"/>
          </a:xfrm>
          <a:solidFill>
            <a:srgbClr val="60BDE0"/>
          </a:solidFill>
        </p:spPr>
        <p:txBody>
          <a:bodyPr/>
          <a:lstStyle>
            <a:lvl1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rPr lang="en-US" dirty="0"/>
              <a:t>Tap to add 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320212"/>
            <a:ext cx="8229600" cy="4414217"/>
          </a:xfrm>
        </p:spPr>
        <p:txBody>
          <a:bodyPr/>
          <a:lstStyle/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653111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Bryc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2807813" y="936309"/>
            <a:ext cx="6107183" cy="835115"/>
          </a:xfrm>
          <a:solidFill>
            <a:srgbClr val="A26C9E"/>
          </a:solidFill>
        </p:spPr>
        <p:txBody>
          <a:bodyPr>
            <a:normAutofit/>
          </a:bodyPr>
          <a:lstStyle>
            <a:lvl1pPr>
              <a:defRPr sz="4400"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rPr lang="en-US" dirty="0"/>
              <a:t>Tap to add headline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718397"/>
            <a:ext cx="8229600" cy="3016032"/>
          </a:xfrm>
        </p:spPr>
        <p:txBody>
          <a:bodyPr/>
          <a:lstStyle/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275350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Conten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366232"/>
            <a:ext cx="4038600" cy="41838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icon to add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15514" y="1366233"/>
            <a:ext cx="4038600" cy="193173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icon to add clip art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57682"/>
            <a:ext cx="8229600" cy="870079"/>
          </a:xfrm>
          <a:solidFill>
            <a:srgbClr val="60BDE0"/>
          </a:solidFill>
        </p:spPr>
        <p:txBody>
          <a:bodyPr/>
          <a:lstStyle>
            <a:lvl1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rPr lang="en-US" dirty="0"/>
              <a:t>Tap to add headline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half" idx="10" hasCustomPrompt="1"/>
          </p:nvPr>
        </p:nvSpPr>
        <p:spPr>
          <a:xfrm>
            <a:off x="4629009" y="3618335"/>
            <a:ext cx="4038600" cy="193173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icon to add clip art</a:t>
            </a:r>
          </a:p>
        </p:txBody>
      </p:sp>
    </p:spTree>
    <p:extLst>
      <p:ext uri="{BB962C8B-B14F-4D97-AF65-F5344CB8AC3E}">
        <p14:creationId xmlns:p14="http://schemas.microsoft.com/office/powerpoint/2010/main" val="2279752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One Conten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1421883"/>
            <a:ext cx="4040188" cy="3951288"/>
          </a:xfrm>
        </p:spPr>
        <p:txBody>
          <a:bodyPr/>
          <a:lstStyle>
            <a:lvl1pPr>
              <a:defRPr sz="240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icon to add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45025" y="1421882"/>
            <a:ext cx="4041775" cy="3963351"/>
          </a:xfrm>
        </p:spPr>
        <p:txBody>
          <a:bodyPr/>
          <a:lstStyle>
            <a:lvl1pPr>
              <a:defRPr sz="240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icon to add picture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74394"/>
            <a:ext cx="8229600" cy="853367"/>
          </a:xfrm>
          <a:solidFill>
            <a:srgbClr val="60BDE0"/>
          </a:solidFill>
        </p:spPr>
        <p:txBody>
          <a:bodyPr/>
          <a:lstStyle>
            <a:lvl1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rPr lang="en-US" dirty="0"/>
              <a:t>Tap to add headline</a:t>
            </a:r>
          </a:p>
        </p:txBody>
      </p:sp>
    </p:spTree>
    <p:extLst>
      <p:ext uri="{BB962C8B-B14F-4D97-AF65-F5344CB8AC3E}">
        <p14:creationId xmlns:p14="http://schemas.microsoft.com/office/powerpoint/2010/main" val="569350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 - Aiden P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74394"/>
            <a:ext cx="8229600" cy="878435"/>
          </a:xfrm>
          <a:solidFill>
            <a:srgbClr val="60BDE0"/>
          </a:solidFill>
        </p:spPr>
        <p:txBody>
          <a:bodyPr/>
          <a:lstStyle>
            <a:lvl1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rPr lang="en-US" dirty="0"/>
              <a:t>Tap to add headline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1345279"/>
            <a:ext cx="8229600" cy="3852878"/>
          </a:xfrm>
        </p:spPr>
        <p:txBody>
          <a:bodyPr/>
          <a:lstStyle>
            <a:lvl1pPr>
              <a:defRPr sz="240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03452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Yellow Box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66038"/>
            <a:ext cx="8229600" cy="878435"/>
          </a:xfrm>
          <a:solidFill>
            <a:srgbClr val="60BDE0"/>
          </a:solidFill>
        </p:spPr>
        <p:txBody>
          <a:bodyPr/>
          <a:lstStyle>
            <a:lvl1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rPr lang="en-US" dirty="0"/>
              <a:t>Tap to add headline</a:t>
            </a:r>
          </a:p>
        </p:txBody>
      </p:sp>
      <p:sp>
        <p:nvSpPr>
          <p:cNvPr id="7" name="Rounded Rectangle 6"/>
          <p:cNvSpPr/>
          <p:nvPr userDrawn="1"/>
        </p:nvSpPr>
        <p:spPr>
          <a:xfrm>
            <a:off x="457200" y="1376694"/>
            <a:ext cx="8359387" cy="3829567"/>
          </a:xfrm>
          <a:prstGeom prst="roundRect">
            <a:avLst/>
          </a:prstGeom>
          <a:solidFill>
            <a:srgbClr val="EA992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774692" y="1723935"/>
            <a:ext cx="7668595" cy="3214455"/>
          </a:xfrm>
        </p:spPr>
        <p:txBody>
          <a:bodyPr/>
          <a:lstStyle>
            <a:lvl1pPr>
              <a:defRPr sz="2400" baseline="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icon to add text</a:t>
            </a:r>
          </a:p>
        </p:txBody>
      </p:sp>
    </p:spTree>
    <p:extLst>
      <p:ext uri="{BB962C8B-B14F-4D97-AF65-F5344CB8AC3E}">
        <p14:creationId xmlns:p14="http://schemas.microsoft.com/office/powerpoint/2010/main" val="53381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Lil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867813" y="1021042"/>
            <a:ext cx="5832425" cy="892431"/>
          </a:xfrm>
          <a:solidFill>
            <a:srgbClr val="5DB490"/>
          </a:solidFill>
        </p:spPr>
        <p:txBody>
          <a:bodyPr>
            <a:normAutofit/>
          </a:bodyPr>
          <a:lstStyle>
            <a:lvl1pPr>
              <a:defRPr sz="4400"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1pPr>
          </a:lstStyle>
          <a:p>
            <a:r>
              <a:rPr lang="en-US" dirty="0"/>
              <a:t>Tap to add headline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718397"/>
            <a:ext cx="8229600" cy="3016032"/>
          </a:xfrm>
        </p:spPr>
        <p:txBody>
          <a:bodyPr/>
          <a:lstStyle/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922816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507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605A5-A81E-E44D-856A-61CBD002F74C}" type="datetimeFigureOut">
              <a:rPr lang="en-US" smtClean="0"/>
              <a:t>10/15/2016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197235-B05E-8E46-8398-0A05420DFA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342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58" r:id="rId11"/>
    <p:sldLayoutId id="2147483659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69877" y="4645335"/>
            <a:ext cx="6666109" cy="865069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Kumon Award Ceremony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69878" y="5690191"/>
            <a:ext cx="5210270" cy="865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dirty="0">
                <a:solidFill>
                  <a:schemeClr val="bg1"/>
                </a:solidFill>
                <a:latin typeface="Old English Text MT" panose="03040902040508030806" pitchFamily="66" charset="0"/>
              </a:rPr>
              <a:t>2016 Excellence Awards</a:t>
            </a:r>
          </a:p>
        </p:txBody>
      </p:sp>
    </p:spTree>
    <p:extLst>
      <p:ext uri="{BB962C8B-B14F-4D97-AF65-F5344CB8AC3E}">
        <p14:creationId xmlns:p14="http://schemas.microsoft.com/office/powerpoint/2010/main" val="3544091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Announcements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20212"/>
            <a:ext cx="8229600" cy="4607252"/>
          </a:xfrm>
        </p:spPr>
        <p:txBody>
          <a:bodyPr/>
          <a:lstStyle/>
          <a:p>
            <a:r>
              <a:rPr lang="en-US" dirty="0"/>
              <a:t>Parents are requested to please remain seated and attend the complete ceremony. We have important announcements for the upcoming year at the end of the ceremony.</a:t>
            </a:r>
          </a:p>
          <a:p>
            <a:r>
              <a:rPr lang="en-US" dirty="0"/>
              <a:t>If you have NOT been receiving emails from us, then please fill out the email address in the feedback form and submit the form outside </a:t>
            </a:r>
            <a:r>
              <a:rPr lang="en-US"/>
              <a:t>before leaving.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240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UP Event</a:t>
            </a:r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4948" y="1173508"/>
            <a:ext cx="7494104" cy="474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583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 Coming Events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10175" y="1769786"/>
            <a:ext cx="3600450" cy="23050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226447"/>
            <a:ext cx="4648200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169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 Prizes / Movie Night in Feb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8276" y="1225480"/>
            <a:ext cx="8248524" cy="36645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8276" y="5035826"/>
            <a:ext cx="75527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We will draw raffle and celebrate the event with Snacks and a Movie in February. Details on the Date will be announced later.</a:t>
            </a:r>
          </a:p>
        </p:txBody>
      </p:sp>
    </p:spTree>
    <p:extLst>
      <p:ext uri="{BB962C8B-B14F-4D97-AF65-F5344CB8AC3E}">
        <p14:creationId xmlns:p14="http://schemas.microsoft.com/office/powerpoint/2010/main" val="2262607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 Us / Like Us / Rate Us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288365"/>
            <a:ext cx="8229600" cy="447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780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Award Ceremony Feedback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4461" y="1189912"/>
            <a:ext cx="7335078" cy="473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338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mart Kids Theme">
      <a:dk1>
        <a:srgbClr val="141313"/>
      </a:dk1>
      <a:lt1>
        <a:srgbClr val="FFFFFE"/>
      </a:lt1>
      <a:dk2>
        <a:srgbClr val="3C3C3B"/>
      </a:dk2>
      <a:lt2>
        <a:srgbClr val="FFF4DA"/>
      </a:lt2>
      <a:accent1>
        <a:srgbClr val="D63D56"/>
      </a:accent1>
      <a:accent2>
        <a:srgbClr val="A26C9E"/>
      </a:accent2>
      <a:accent3>
        <a:srgbClr val="5CB08D"/>
      </a:accent3>
      <a:accent4>
        <a:srgbClr val="EA9922"/>
      </a:accent4>
      <a:accent5>
        <a:srgbClr val="60BDE0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114</Words>
  <Application>Microsoft Office PowerPoint</Application>
  <PresentationFormat>On-screen Show (4:3)</PresentationFormat>
  <Paragraphs>11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Old English Text MT</vt:lpstr>
      <vt:lpstr>Tahoma</vt:lpstr>
      <vt:lpstr>Office Theme</vt:lpstr>
      <vt:lpstr>Kumon Award Ceremony</vt:lpstr>
      <vt:lpstr>Important Announcements</vt:lpstr>
      <vt:lpstr>Level UP Event</vt:lpstr>
      <vt:lpstr>Up Coming Events</vt:lpstr>
      <vt:lpstr>Win Prizes / Movie Night in Feb</vt:lpstr>
      <vt:lpstr>Join Us / Like Us / Rate Us</vt:lpstr>
      <vt:lpstr>Award Ceremony Feedback</vt:lpstr>
    </vt:vector>
  </TitlesOfParts>
  <Company>Kumon North America,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Tammy Monroe</dc:creator>
  <cp:lastModifiedBy>Bhamini Makwana</cp:lastModifiedBy>
  <cp:revision>35</cp:revision>
  <dcterms:created xsi:type="dcterms:W3CDTF">2015-12-14T15:55:38Z</dcterms:created>
  <dcterms:modified xsi:type="dcterms:W3CDTF">2016-10-15T15:26:01Z</dcterms:modified>
</cp:coreProperties>
</file>

<file path=docProps/thumbnail.jpeg>
</file>